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59" r:id="rId5"/>
    <p:sldId id="258" r:id="rId6"/>
    <p:sldId id="260" r:id="rId7"/>
    <p:sldId id="268" r:id="rId8"/>
    <p:sldId id="261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7FF56-B70D-4C66-863C-273C0EB429D4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6FB05-FE99-48C5-A7CB-926DEBD8E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6FB05-FE99-48C5-A7CB-926DEBD8E3C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1BC021-EDB8-4937-A816-F756A7DE313A}" type="datetimeFigureOut">
              <a:rPr lang="en-US" smtClean="0"/>
              <a:t>7/30/2011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146B9F-57DA-471D-BF2C-648C7F984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0206"/>
            <a:ext cx="8037576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Learning</a:t>
            </a:r>
            <a:br>
              <a:rPr lang="en-US" dirty="0" smtClean="0"/>
            </a:br>
            <a:r>
              <a:rPr lang="en-US" dirty="0" smtClean="0"/>
              <a:t>@ The American Red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Greg </a:t>
            </a:r>
            <a:r>
              <a:rPr lang="en-US" dirty="0" err="1" smtClean="0"/>
              <a:t>Blackert</a:t>
            </a:r>
            <a:endParaRPr lang="en-US" dirty="0" smtClean="0"/>
          </a:p>
          <a:p>
            <a:r>
              <a:rPr lang="en-US" dirty="0" smtClean="0"/>
              <a:t>Cre-101 Summer II</a:t>
            </a:r>
          </a:p>
          <a:p>
            <a:r>
              <a:rPr lang="en-US" dirty="0" smtClean="0"/>
              <a:t>Gregoryalanblackert.weebly.com</a:t>
            </a:r>
            <a:endParaRPr lang="en-US" dirty="0"/>
          </a:p>
        </p:txBody>
      </p:sp>
      <p:pic>
        <p:nvPicPr>
          <p:cNvPr id="4" name="Picture 3" descr="160px-Flag_of_the_Red_Cros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810000"/>
            <a:ext cx="1524000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530352"/>
            <a:ext cx="434340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Poll: </a:t>
            </a:r>
          </a:p>
          <a:p>
            <a:r>
              <a:rPr lang="en-US" sz="2400" dirty="0" smtClean="0"/>
              <a:t>In </a:t>
            </a:r>
            <a:r>
              <a:rPr lang="en-US" sz="2400" dirty="0" smtClean="0"/>
              <a:t>terms of natural disaster’s, what region of the United States would you think the Red Cross provides the most </a:t>
            </a:r>
            <a:r>
              <a:rPr lang="en-US" sz="2400" dirty="0" smtClean="0"/>
              <a:t>assistance?</a:t>
            </a:r>
          </a:p>
          <a:p>
            <a:pPr lvl="1"/>
            <a:r>
              <a:rPr lang="en-US" sz="2000" dirty="0" smtClean="0"/>
              <a:t>As a result of surveying all participants in Iowa, the totals may be staggered do to general region.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</a:t>
            </a:r>
            <a:r>
              <a:rPr lang="en-US" sz="2000" dirty="0" smtClean="0"/>
              <a:t>26 people were surveyed, I made copies of the poll and disbursed them individually.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530352"/>
            <a:ext cx="4191480" cy="5260848"/>
          </a:xfrm>
        </p:spPr>
        <p:txBody>
          <a:bodyPr>
            <a:normAutofit/>
          </a:bodyPr>
          <a:lstStyle/>
          <a:p>
            <a:r>
              <a:rPr lang="en-US" dirty="0" smtClean="0"/>
              <a:t>West-1</a:t>
            </a:r>
          </a:p>
          <a:p>
            <a:r>
              <a:rPr lang="en-US" dirty="0" smtClean="0"/>
              <a:t>Southwest- 1</a:t>
            </a:r>
          </a:p>
          <a:p>
            <a:r>
              <a:rPr lang="en-US" dirty="0" smtClean="0"/>
              <a:t>Midwest- 9</a:t>
            </a:r>
          </a:p>
          <a:p>
            <a:r>
              <a:rPr lang="en-US" dirty="0" smtClean="0"/>
              <a:t>Southeast- 12</a:t>
            </a:r>
          </a:p>
          <a:p>
            <a:r>
              <a:rPr lang="en-US" dirty="0" smtClean="0"/>
              <a:t>Northeast- 3</a:t>
            </a:r>
            <a:endParaRPr lang="en-US" dirty="0"/>
          </a:p>
        </p:txBody>
      </p:sp>
      <p:pic>
        <p:nvPicPr>
          <p:cNvPr id="9" name="Picture 8" descr="regions_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971800"/>
            <a:ext cx="3136900" cy="2246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260080" cy="1051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Red Cross 5K Run I Volunteered For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530352"/>
            <a:ext cx="42672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Tasks:</a:t>
            </a:r>
          </a:p>
          <a:p>
            <a:r>
              <a:rPr lang="en-US" dirty="0" smtClean="0"/>
              <a:t>Made a Wal-Mart trip for clothes pins.</a:t>
            </a:r>
          </a:p>
          <a:p>
            <a:r>
              <a:rPr lang="en-US" dirty="0" smtClean="0"/>
              <a:t>Prepared participant cards with clothes pins for the more than 200 participants.</a:t>
            </a:r>
          </a:p>
          <a:p>
            <a:r>
              <a:rPr lang="en-US" dirty="0" smtClean="0"/>
              <a:t>Cheered on participants on the last leg.</a:t>
            </a:r>
          </a:p>
          <a:p>
            <a:r>
              <a:rPr lang="en-US" dirty="0" smtClean="0"/>
              <a:t>Connected with the community.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530352"/>
            <a:ext cx="411528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Facts about the run:</a:t>
            </a:r>
          </a:p>
          <a:p>
            <a:r>
              <a:rPr lang="en-US" dirty="0" smtClean="0"/>
              <a:t>3.2 mile run (5K)</a:t>
            </a:r>
          </a:p>
          <a:p>
            <a:r>
              <a:rPr lang="en-US" dirty="0" smtClean="0"/>
              <a:t>DeWitt, IA</a:t>
            </a:r>
          </a:p>
          <a:p>
            <a:r>
              <a:rPr lang="en-US" dirty="0" smtClean="0"/>
              <a:t>People of all ages ran and walked.</a:t>
            </a:r>
          </a:p>
          <a:p>
            <a:r>
              <a:rPr lang="en-US" dirty="0" smtClean="0"/>
              <a:t>The fastest participant finished in just over 17 minutes, which is an extremely fast pace, under 6 minutes per mile.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of Service Project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After spending time volunteering at the Red Cross, I can now say that I have given service to the community of Clinton. While doing so I gained a better understanding of the importance of the Red Cross and their role regarding the issue of natural disasters. I also </a:t>
            </a:r>
            <a:r>
              <a:rPr lang="en-US" dirty="0" smtClean="0"/>
              <a:t>accomplished my goal of connecting </a:t>
            </a:r>
            <a:r>
              <a:rPr lang="en-US" dirty="0" smtClean="0"/>
              <a:t>with the </a:t>
            </a:r>
            <a:r>
              <a:rPr lang="en-US" dirty="0" smtClean="0"/>
              <a:t>community, </a:t>
            </a:r>
            <a:r>
              <a:rPr lang="en-US" dirty="0" smtClean="0"/>
              <a:t>by participating in the 5K run event. I thank Amber for giving me the opportunity to volunteer, as well as Phyllis </a:t>
            </a:r>
            <a:r>
              <a:rPr lang="en-US" dirty="0" err="1" smtClean="0"/>
              <a:t>Salsedo</a:t>
            </a:r>
            <a:r>
              <a:rPr lang="en-US" dirty="0" smtClean="0"/>
              <a:t> for requiring me do service learning.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9" descr="donate-e12971171246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648200"/>
            <a:ext cx="238125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http://en.wikipedia.org/wiki/American_Red_Cross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the Red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r>
              <a:rPr lang="en-US" dirty="0" smtClean="0"/>
              <a:t>For my Service Learning project I spent my time at the Red Cross in Clinton, IA.</a:t>
            </a:r>
          </a:p>
          <a:p>
            <a:r>
              <a:rPr lang="en-US" dirty="0" smtClean="0"/>
              <a:t>To get a visual of this Red Cross:</a:t>
            </a:r>
          </a:p>
          <a:p>
            <a:pPr lvl="1"/>
            <a:r>
              <a:rPr lang="en-US" dirty="0" smtClean="0"/>
              <a:t>Remodeled 4-5 bedroom ranch style home</a:t>
            </a:r>
          </a:p>
          <a:p>
            <a:pPr lvl="1"/>
            <a:r>
              <a:rPr lang="en-US" dirty="0" smtClean="0"/>
              <a:t>Unattached 3 car garage for storage</a:t>
            </a:r>
          </a:p>
          <a:p>
            <a:pPr lvl="1"/>
            <a:r>
              <a:rPr lang="en-US" dirty="0" smtClean="0"/>
              <a:t>Little parking lot for approx 10 </a:t>
            </a:r>
            <a:r>
              <a:rPr lang="en-US" dirty="0" smtClean="0"/>
              <a:t>cars</a:t>
            </a:r>
            <a:endParaRPr lang="en-US" dirty="0" smtClean="0"/>
          </a:p>
          <a:p>
            <a:r>
              <a:rPr lang="en-US" dirty="0" smtClean="0"/>
              <a:t>Perfect location for the small town of 30,000 and surrounding towns in Clinton County.</a:t>
            </a:r>
          </a:p>
          <a:p>
            <a:r>
              <a:rPr lang="en-US" dirty="0" smtClean="0"/>
              <a:t>Amber gave me tasks around the office.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Picture outside the Clinton Red Cross I volunteered at</a:t>
            </a:r>
            <a:endParaRPr lang="en-US" dirty="0"/>
          </a:p>
        </p:txBody>
      </p:sp>
      <p:pic>
        <p:nvPicPr>
          <p:cNvPr id="4" name="Content Placeholder 3" descr="g2580000000000000007c0087d1b3aa874f6e7be752381d424d239b77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0672" y="530225"/>
            <a:ext cx="5608694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my Service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Provide the Red Cross with whatever help I can in the short time.</a:t>
            </a:r>
          </a:p>
          <a:p>
            <a:r>
              <a:rPr lang="en-US" sz="3200" dirty="0" smtClean="0"/>
              <a:t>Gain some knowledge about the Red Cross.</a:t>
            </a:r>
          </a:p>
          <a:p>
            <a:r>
              <a:rPr lang="en-US" sz="3200" dirty="0" smtClean="0"/>
              <a:t>Provide service to Clinton County.</a:t>
            </a:r>
          </a:p>
          <a:p>
            <a:r>
              <a:rPr lang="en-US" sz="3200" dirty="0" smtClean="0"/>
              <a:t>Connect with the community.</a:t>
            </a:r>
          </a:p>
          <a:p>
            <a:r>
              <a:rPr lang="en-US" sz="3200" dirty="0" smtClean="0"/>
              <a:t>Relate my issue with the Red Cross.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nate-e12971171246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419600"/>
            <a:ext cx="238125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Participation at the Red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0352"/>
            <a:ext cx="8458200" cy="4187952"/>
          </a:xfrm>
        </p:spPr>
        <p:txBody>
          <a:bodyPr/>
          <a:lstStyle/>
          <a:p>
            <a:r>
              <a:rPr lang="en-US" dirty="0" smtClean="0"/>
              <a:t>I did several stress free tasks including:</a:t>
            </a:r>
          </a:p>
          <a:p>
            <a:pPr lvl="1"/>
            <a:r>
              <a:rPr lang="en-US" sz="2300" dirty="0" smtClean="0"/>
              <a:t>Preparing post cards for a blood drive.</a:t>
            </a:r>
          </a:p>
          <a:p>
            <a:pPr lvl="1"/>
            <a:r>
              <a:rPr lang="en-US" sz="2300" dirty="0" smtClean="0"/>
              <a:t>Taking inventory on Red Cross bags.</a:t>
            </a:r>
          </a:p>
          <a:p>
            <a:pPr lvl="1"/>
            <a:r>
              <a:rPr lang="en-US" sz="2300" dirty="0" smtClean="0"/>
              <a:t>Putting together care bags.</a:t>
            </a:r>
          </a:p>
          <a:p>
            <a:pPr lvl="1"/>
            <a:r>
              <a:rPr lang="en-US" sz="2300" dirty="0" smtClean="0"/>
              <a:t>Running errands to Wal-Mart for office necessities.</a:t>
            </a:r>
          </a:p>
          <a:p>
            <a:pPr lvl="1"/>
            <a:r>
              <a:rPr lang="en-US" sz="2300" dirty="0" smtClean="0"/>
              <a:t>Placing address labels on babysitting brochures.</a:t>
            </a:r>
          </a:p>
          <a:p>
            <a:pPr lvl="1"/>
            <a:r>
              <a:rPr lang="en-US" dirty="0" smtClean="0"/>
              <a:t>Moving cases of bottled water from the garage to the office.</a:t>
            </a:r>
          </a:p>
          <a:p>
            <a:pPr lvl="1"/>
            <a:r>
              <a:rPr lang="en-US" dirty="0" smtClean="0"/>
              <a:t>Preparing for the 5K run for the Red Cross.</a:t>
            </a:r>
          </a:p>
          <a:p>
            <a:pPr lvl="1"/>
            <a:r>
              <a:rPr lang="en-US" dirty="0" smtClean="0"/>
              <a:t>Volunteering for the 5K run.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60px-Flag_of_the_Red_Cros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267200"/>
            <a:ext cx="1524000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Red Cross Relate to My </a:t>
            </a:r>
            <a:r>
              <a:rPr lang="en-US" dirty="0" smtClean="0"/>
              <a:t>I</a:t>
            </a:r>
            <a:r>
              <a:rPr lang="en-US" dirty="0" smtClean="0"/>
              <a:t>ssue? Natural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Immediately, the Red Cross can provide:</a:t>
            </a:r>
          </a:p>
          <a:p>
            <a:pPr lvl="1"/>
            <a:r>
              <a:rPr lang="en-US" dirty="0" smtClean="0"/>
              <a:t>Emergency assistance</a:t>
            </a:r>
          </a:p>
          <a:p>
            <a:pPr lvl="1"/>
            <a:r>
              <a:rPr lang="en-US" dirty="0" smtClean="0"/>
              <a:t>Disaster relief</a:t>
            </a:r>
          </a:p>
          <a:p>
            <a:pPr lvl="1"/>
            <a:r>
              <a:rPr lang="en-US" dirty="0" smtClean="0"/>
              <a:t>Shelter, food, and health service</a:t>
            </a:r>
          </a:p>
          <a:p>
            <a:r>
              <a:rPr lang="en-US" sz="2400" dirty="0" smtClean="0"/>
              <a:t>Each year in America the Red Cross responds to more than 70,000 disasters including: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urricanes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Tornadoes</a:t>
            </a:r>
          </a:p>
          <a:p>
            <a:pPr lvl="1"/>
            <a:r>
              <a:rPr lang="en-US" dirty="0" smtClean="0"/>
              <a:t>Earthquakes</a:t>
            </a:r>
          </a:p>
          <a:p>
            <a:pPr lvl="1">
              <a:buNone/>
            </a:pPr>
            <a:r>
              <a:rPr lang="en-US" dirty="0" smtClean="0"/>
              <a:t>*see reference #1</a:t>
            </a:r>
            <a:endParaRPr lang="en-US" dirty="0"/>
          </a:p>
        </p:txBody>
      </p:sp>
      <p:pic>
        <p:nvPicPr>
          <p:cNvPr id="4" name="Picture 3" descr="160px-Flag_of_the_Red_Cros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200400"/>
            <a:ext cx="1524000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Red Cross Disaster Relief program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 descr="0806_disasterpi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2128" y="942975"/>
            <a:ext cx="4299744" cy="37756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Clinton, IA Red Cross Relate to </a:t>
            </a:r>
            <a:r>
              <a:rPr lang="en-US" dirty="0" smtClean="0"/>
              <a:t>M</a:t>
            </a:r>
            <a:r>
              <a:rPr lang="en-US" dirty="0" smtClean="0"/>
              <a:t>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Tornado and flood relief</a:t>
            </a:r>
          </a:p>
          <a:p>
            <a:pPr lvl="1"/>
            <a:r>
              <a:rPr lang="en-US" dirty="0" smtClean="0"/>
              <a:t>Clinton is on the Mississippi River which has inquired issues with flooding in the past months this year.</a:t>
            </a:r>
          </a:p>
          <a:p>
            <a:pPr lvl="2"/>
            <a:r>
              <a:rPr lang="en-US" dirty="0" smtClean="0"/>
              <a:t>Providing shelter arrangements for those effected by the flooding.</a:t>
            </a:r>
          </a:p>
          <a:p>
            <a:pPr lvl="1"/>
            <a:r>
              <a:rPr lang="en-US" dirty="0" smtClean="0"/>
              <a:t>Clinton is also in the mid-west region of the America, where tornadoes do occur.</a:t>
            </a:r>
          </a:p>
          <a:p>
            <a:pPr lvl="2"/>
            <a:r>
              <a:rPr lang="en-US" dirty="0" smtClean="0"/>
              <a:t>Providing places of safety or alternate shelter when tornadoes hit. Underground locations are mapped in the area. One of the locations is at my college campus.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Clinton, Iowa on the Mississippi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VR-clinton_photom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1066800"/>
            <a:ext cx="46736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216</TotalTime>
  <Words>646</Words>
  <Application>Microsoft Office PowerPoint</Application>
  <PresentationFormat>On-screen Show (4:3)</PresentationFormat>
  <Paragraphs>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Service Learning @ The American Red Cross</vt:lpstr>
      <vt:lpstr>Introduction to the Red Cross</vt:lpstr>
      <vt:lpstr>Picture outside the Clinton Red Cross I volunteered at</vt:lpstr>
      <vt:lpstr>Goals for my Service Learning</vt:lpstr>
      <vt:lpstr>My Participation at the Red Cross</vt:lpstr>
      <vt:lpstr>How Does the Red Cross Relate to My Issue? Natural Disasters</vt:lpstr>
      <vt:lpstr>The Red Cross Disaster Relief program </vt:lpstr>
      <vt:lpstr>How Does the Clinton, IA Red Cross Relate to My Issue?</vt:lpstr>
      <vt:lpstr>Clinton, Iowa on the Mississippi </vt:lpstr>
      <vt:lpstr>Slide 10</vt:lpstr>
      <vt:lpstr>The Red Cross 5K Run I Volunteered For </vt:lpstr>
      <vt:lpstr>Conclusion of Service Project</vt:lpstr>
      <vt:lpstr>Reference Page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Learning @ The Red Cross</dc:title>
  <dc:creator>Greg Blackert</dc:creator>
  <cp:lastModifiedBy>Greg Blackert</cp:lastModifiedBy>
  <cp:revision>27</cp:revision>
  <dcterms:created xsi:type="dcterms:W3CDTF">2011-07-30T17:59:24Z</dcterms:created>
  <dcterms:modified xsi:type="dcterms:W3CDTF">2011-07-30T21:36:03Z</dcterms:modified>
</cp:coreProperties>
</file>